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9" r:id="rId4"/>
    <p:sldId id="258" r:id="rId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66" d="100"/>
          <a:sy n="66" d="100"/>
        </p:scale>
        <p:origin x="90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78D9E0-AEEB-4FA1-9674-1F439068DEF6}" type="datetimeFigureOut">
              <a:rPr lang="en-US" smtClean="0"/>
              <a:t>4/30/2019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C04ED7D4-38C1-4064-A667-178BB4DDB2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61767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78D9E0-AEEB-4FA1-9674-1F439068DEF6}" type="datetimeFigureOut">
              <a:rPr lang="en-US" smtClean="0"/>
              <a:t>4/30/2019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C04ED7D4-38C1-4064-A667-178BB4DDB2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99085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78D9E0-AEEB-4FA1-9674-1F439068DEF6}" type="datetimeFigureOut">
              <a:rPr lang="en-US" smtClean="0"/>
              <a:t>4/30/2019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C04ED7D4-38C1-4064-A667-178BB4DDB2FF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6121390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78D9E0-AEEB-4FA1-9674-1F439068DEF6}" type="datetimeFigureOut">
              <a:rPr lang="en-US" smtClean="0"/>
              <a:t>4/30/2019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C04ED7D4-38C1-4064-A667-178BB4DDB2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022189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78D9E0-AEEB-4FA1-9674-1F439068DEF6}" type="datetimeFigureOut">
              <a:rPr lang="en-US" smtClean="0"/>
              <a:t>4/30/2019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C04ED7D4-38C1-4064-A667-178BB4DDB2FF}" type="slidenum">
              <a:rPr lang="en-US" smtClean="0"/>
              <a:t>‹#›</a:t>
            </a:fld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85897512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78D9E0-AEEB-4FA1-9674-1F439068DEF6}" type="datetimeFigureOut">
              <a:rPr lang="en-US" smtClean="0"/>
              <a:t>4/30/2019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C04ED7D4-38C1-4064-A667-178BB4DDB2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705825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78D9E0-AEEB-4FA1-9674-1F439068DEF6}" type="datetimeFigureOut">
              <a:rPr lang="en-US" smtClean="0"/>
              <a:t>4/30/2019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4ED7D4-38C1-4064-A667-178BB4DDB2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541119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78D9E0-AEEB-4FA1-9674-1F439068DEF6}" type="datetimeFigureOut">
              <a:rPr lang="en-US" smtClean="0"/>
              <a:t>4/30/2019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4ED7D4-38C1-4064-A667-178BB4DDB2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37703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78D9E0-AEEB-4FA1-9674-1F439068DEF6}" type="datetimeFigureOut">
              <a:rPr lang="en-US" smtClean="0"/>
              <a:t>4/30/2019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4ED7D4-38C1-4064-A667-178BB4DDB2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18311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78D9E0-AEEB-4FA1-9674-1F439068DEF6}" type="datetimeFigureOut">
              <a:rPr lang="en-US" smtClean="0"/>
              <a:t>4/30/2019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C04ED7D4-38C1-4064-A667-178BB4DDB2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95520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78D9E0-AEEB-4FA1-9674-1F439068DEF6}" type="datetimeFigureOut">
              <a:rPr lang="en-US" smtClean="0"/>
              <a:t>4/30/2019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C04ED7D4-38C1-4064-A667-178BB4DDB2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38041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78D9E0-AEEB-4FA1-9674-1F439068DEF6}" type="datetimeFigureOut">
              <a:rPr lang="en-US" smtClean="0"/>
              <a:t>4/30/2019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C04ED7D4-38C1-4064-A667-178BB4DDB2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9867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78D9E0-AEEB-4FA1-9674-1F439068DEF6}" type="datetimeFigureOut">
              <a:rPr lang="en-US" smtClean="0"/>
              <a:t>4/30/2019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4ED7D4-38C1-4064-A667-178BB4DDB2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77507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78D9E0-AEEB-4FA1-9674-1F439068DEF6}" type="datetimeFigureOut">
              <a:rPr lang="en-US" smtClean="0"/>
              <a:t>4/30/2019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4ED7D4-38C1-4064-A667-178BB4DDB2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95438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78D9E0-AEEB-4FA1-9674-1F439068DEF6}" type="datetimeFigureOut">
              <a:rPr lang="en-US" smtClean="0"/>
              <a:t>4/30/2019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4ED7D4-38C1-4064-A667-178BB4DDB2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54220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78D9E0-AEEB-4FA1-9674-1F439068DEF6}" type="datetimeFigureOut">
              <a:rPr lang="en-US" smtClean="0"/>
              <a:t>4/30/2019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C04ED7D4-38C1-4064-A667-178BB4DDB2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06959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8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78D9E0-AEEB-4FA1-9674-1F439068DEF6}" type="datetimeFigureOut">
              <a:rPr lang="en-US" smtClean="0"/>
              <a:t>4/30/2019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C04ED7D4-38C1-4064-A667-178BB4DDB2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51216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26ADB2-097F-4DF9-8C82-B607260918D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Proposed Review Procedures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CAC28C9-6BDE-4FFE-968B-0FDF035E43F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A New Way Forward</a:t>
            </a:r>
          </a:p>
        </p:txBody>
      </p:sp>
    </p:spTree>
    <p:extLst>
      <p:ext uri="{BB962C8B-B14F-4D97-AF65-F5344CB8AC3E}">
        <p14:creationId xmlns:p14="http://schemas.microsoft.com/office/powerpoint/2010/main" val="13703741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37622E-90B7-40E8-B88C-B27D2CD7A4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Old Procedures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6DDBA96-65BA-4B65-BDA6-1388D42B05D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Highlights</a:t>
            </a:r>
          </a:p>
        </p:txBody>
      </p:sp>
    </p:spTree>
    <p:extLst>
      <p:ext uri="{BB962C8B-B14F-4D97-AF65-F5344CB8AC3E}">
        <p14:creationId xmlns:p14="http://schemas.microsoft.com/office/powerpoint/2010/main" val="13312856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F28DFE-B2B0-40C9-A47F-327ABCCCEA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High Level Process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890208-DDFF-444A-97E3-6BF6E9C84C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Initial design team peer review</a:t>
            </a:r>
          </a:p>
          <a:p>
            <a:pPr lvl="0"/>
            <a:r>
              <a:rPr lang="en-US" dirty="0"/>
              <a:t>Product lead review</a:t>
            </a:r>
          </a:p>
          <a:p>
            <a:pPr lvl="0"/>
            <a:r>
              <a:rPr lang="en-US" dirty="0"/>
              <a:t>Submitted to department head</a:t>
            </a:r>
          </a:p>
          <a:p>
            <a:pPr lvl="0"/>
            <a:r>
              <a:rPr lang="en-US" dirty="0"/>
              <a:t>Distributed for review by all new product department heads</a:t>
            </a:r>
          </a:p>
          <a:p>
            <a:pPr lvl="0"/>
            <a:r>
              <a:rPr lang="en-US" dirty="0"/>
              <a:t>Feedback implemented by design engineers</a:t>
            </a:r>
          </a:p>
          <a:p>
            <a:pPr lvl="0"/>
            <a:r>
              <a:rPr lang="en-US" dirty="0"/>
              <a:t>Submitted for directorial approval</a:t>
            </a:r>
          </a:p>
          <a:p>
            <a:pPr lvl="0"/>
            <a:r>
              <a:rPr lang="en-US" dirty="0"/>
              <a:t>Submitted for VP approval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94630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37622E-90B7-40E8-B88C-B27D2CD7A4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Proposed Procedures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6DDBA96-65BA-4B65-BDA6-1388D42B05D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Highlights</a:t>
            </a:r>
          </a:p>
        </p:txBody>
      </p:sp>
    </p:spTree>
    <p:extLst>
      <p:ext uri="{BB962C8B-B14F-4D97-AF65-F5344CB8AC3E}">
        <p14:creationId xmlns:p14="http://schemas.microsoft.com/office/powerpoint/2010/main" val="660580375"/>
      </p:ext>
    </p:extLst>
  </p:cSld>
  <p:clrMapOvr>
    <a:masterClrMapping/>
  </p:clrMapOvr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2</TotalTime>
  <Words>50</Words>
  <Application>Microsoft Office PowerPoint</Application>
  <PresentationFormat>Widescreen</PresentationFormat>
  <Paragraphs>14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Century Gothic</vt:lpstr>
      <vt:lpstr>Wingdings 3</vt:lpstr>
      <vt:lpstr>Wisp</vt:lpstr>
      <vt:lpstr>Proposed Review Procedures</vt:lpstr>
      <vt:lpstr>Old Procedures</vt:lpstr>
      <vt:lpstr>High Level Process</vt:lpstr>
      <vt:lpstr>Proposed Procedures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Proposed Review Procedures</dc:title>
  <dc:creator>Logical Operations</dc:creator>
  <cp:lastModifiedBy>Logical Operations</cp:lastModifiedBy>
  <cp:revision>1</cp:revision>
  <dcterms:created xsi:type="dcterms:W3CDTF">2019-04-30T20:44:04Z</dcterms:created>
  <dcterms:modified xsi:type="dcterms:W3CDTF">2019-04-30T20:47:00Z</dcterms:modified>
</cp:coreProperties>
</file>